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5C01-3282-409F-9542-9FEC51701504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1D6-CE18-4F59-B4FA-26921664D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5C01-3282-409F-9542-9FEC51701504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1D6-CE18-4F59-B4FA-26921664D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5C01-3282-409F-9542-9FEC51701504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1D6-CE18-4F59-B4FA-26921664D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5C01-3282-409F-9542-9FEC51701504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1D6-CE18-4F59-B4FA-26921664D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5C01-3282-409F-9542-9FEC51701504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1D6-CE18-4F59-B4FA-26921664D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5C01-3282-409F-9542-9FEC51701504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1D6-CE18-4F59-B4FA-26921664D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5C01-3282-409F-9542-9FEC51701504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1D6-CE18-4F59-B4FA-26921664D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5C01-3282-409F-9542-9FEC51701504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1D6-CE18-4F59-B4FA-26921664D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5C01-3282-409F-9542-9FEC51701504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1D6-CE18-4F59-B4FA-26921664D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5C01-3282-409F-9542-9FEC51701504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1D6-CE18-4F59-B4FA-26921664D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5C01-3282-409F-9542-9FEC51701504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1D6-CE18-4F59-B4FA-26921664D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85C01-3282-409F-9542-9FEC51701504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9D1D6-CE18-4F59-B4FA-26921664D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.jpeg"/><Relationship Id="rId7" Type="http://schemas.openxmlformats.org/officeDocument/2006/relationships/image" Target="../media/image1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16.jpeg"/><Relationship Id="rId5" Type="http://schemas.openxmlformats.org/officeDocument/2006/relationships/image" Target="../media/image7.jpeg"/><Relationship Id="rId10" Type="http://schemas.openxmlformats.org/officeDocument/2006/relationships/image" Target="../media/image15.jpeg"/><Relationship Id="rId4" Type="http://schemas.openxmlformats.org/officeDocument/2006/relationships/image" Target="../media/image4.jpe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8.jpeg"/><Relationship Id="rId7" Type="http://schemas.openxmlformats.org/officeDocument/2006/relationships/image" Target="../media/image10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905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KentuckyFriedChickenFont" pitchFamily="2" charset="0"/>
              </a:rPr>
              <a:t>What Equipment Do I Need for my GOAT?</a:t>
            </a:r>
            <a:endParaRPr lang="en-US" sz="4800" dirty="0">
              <a:latin typeface="KentuckyFriedChickenFont" pitchFamily="2" charset="0"/>
            </a:endParaRPr>
          </a:p>
        </p:txBody>
      </p:sp>
      <p:pic>
        <p:nvPicPr>
          <p:cNvPr id="11266" name="Picture 2" descr="http://ts4.mm.bing.net/th?id=I.4845140419478827&amp;pid=1.7&amp;w=200&amp;h=139&amp;c=7&amp;rs=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1905000" cy="1323975"/>
          </a:xfrm>
          <a:prstGeom prst="rect">
            <a:avLst/>
          </a:prstGeom>
          <a:noFill/>
        </p:spPr>
      </p:pic>
      <p:pic>
        <p:nvPicPr>
          <p:cNvPr id="11268" name="Picture 4" descr="http://ts1.mm.bing.net/th?id=I.4606185649407288&amp;pid=1.7&amp;w=221&amp;h=147&amp;c=7&amp;rs=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2286000"/>
            <a:ext cx="2105025" cy="1400175"/>
          </a:xfrm>
          <a:prstGeom prst="rect">
            <a:avLst/>
          </a:prstGeom>
          <a:noFill/>
        </p:spPr>
      </p:pic>
      <p:pic>
        <p:nvPicPr>
          <p:cNvPr id="11270" name="Picture 6" descr="http://ts1.mm.bing.net/th?id=I.4907576361551052&amp;pid=1.7&amp;w=175&amp;h=143&amp;c=7&amp;rs=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1447800"/>
            <a:ext cx="1666875" cy="1362075"/>
          </a:xfrm>
          <a:prstGeom prst="rect">
            <a:avLst/>
          </a:prstGeom>
          <a:noFill/>
        </p:spPr>
      </p:pic>
      <p:pic>
        <p:nvPicPr>
          <p:cNvPr id="11272" name="Picture 8" descr="http://ts4.mm.bing.net/th?id=I.4711021520880267&amp;pid=1.7&amp;w=132&amp;h=139&amp;c=7&amp;rs=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4953000"/>
            <a:ext cx="1546750" cy="1628775"/>
          </a:xfrm>
          <a:prstGeom prst="rect">
            <a:avLst/>
          </a:prstGeom>
          <a:noFill/>
        </p:spPr>
      </p:pic>
      <p:pic>
        <p:nvPicPr>
          <p:cNvPr id="11274" name="Picture 10" descr="http://ts3.mm.bing.net/th?id=i.4590702307182538&amp;pid=1.7&amp;w=87&amp;h=93&amp;c=7&amp;rs=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0" y="2362200"/>
            <a:ext cx="1696064" cy="1813034"/>
          </a:xfrm>
          <a:prstGeom prst="rect">
            <a:avLst/>
          </a:prstGeom>
          <a:noFill/>
        </p:spPr>
      </p:pic>
      <p:pic>
        <p:nvPicPr>
          <p:cNvPr id="11276" name="Picture 12" descr="http://ts1.mm.bing.net/th?id=I.4556527238120312&amp;pid=1.7&amp;w=209&amp;h=148&amp;c=7&amp;rs=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91000" y="3733800"/>
            <a:ext cx="1990725" cy="1409700"/>
          </a:xfrm>
          <a:prstGeom prst="rect">
            <a:avLst/>
          </a:prstGeom>
          <a:noFill/>
        </p:spPr>
      </p:pic>
      <p:pic>
        <p:nvPicPr>
          <p:cNvPr id="11278" name="Picture 14" descr="http://ts4.mm.bing.net/th?id=I.4661388854231391&amp;pid=1.7&amp;w=205&amp;h=138&amp;c=7&amp;rs=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81800" y="3200400"/>
            <a:ext cx="1952625" cy="1314451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81000" y="1219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Muzzle</a:t>
            </a:r>
            <a:endParaRPr lang="en-US" dirty="0">
              <a:latin typeface="KentuckyFriedChickenFont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4800" y="1752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Goat Blanket</a:t>
            </a:r>
            <a:endParaRPr lang="en-US" dirty="0">
              <a:latin typeface="KentuckyFriedChickenFo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4114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Collar</a:t>
            </a:r>
            <a:endParaRPr lang="en-US" dirty="0">
              <a:latin typeface="KentuckyFriedChickenFont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3352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Show Chain</a:t>
            </a:r>
            <a:endParaRPr lang="en-US" dirty="0">
              <a:latin typeface="KentuckyFriedChickenFont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0" y="49530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Water Bucket</a:t>
            </a:r>
            <a:endParaRPr lang="en-US" dirty="0">
              <a:latin typeface="KentuckyFriedChickenFont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67400" y="9906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Goat sock or stretchy tube</a:t>
            </a:r>
            <a:endParaRPr lang="en-US" dirty="0">
              <a:latin typeface="KentuckyFriedChickenFont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77000" y="4572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Hanging Feed Bucket </a:t>
            </a:r>
            <a:endParaRPr lang="en-US" dirty="0">
              <a:latin typeface="KentuckyFriedChickenFont" pitchFamily="2" charset="0"/>
            </a:endParaRPr>
          </a:p>
        </p:txBody>
      </p:sp>
      <p:pic>
        <p:nvPicPr>
          <p:cNvPr id="19" name="Picture 8" descr="http://ts4.mm.bing.net/th?id=I.4927474953552663&amp;pid=1.7&amp;w=245&amp;h=155&amp;c=7&amp;rs=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1000" y="3276600"/>
            <a:ext cx="1905000" cy="1205204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381000" y="2819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Hoof Trimmers</a:t>
            </a:r>
            <a:endParaRPr lang="en-US" dirty="0">
              <a:latin typeface="KentuckyFriedChickenFont" pitchFamily="2" charset="0"/>
            </a:endParaRPr>
          </a:p>
        </p:txBody>
      </p:sp>
      <p:pic>
        <p:nvPicPr>
          <p:cNvPr id="11280" name="Picture 16" descr="http://ts1.mm.bing.net/th?id=I.4955091602114792&amp;pid=1.7&amp;w=220&amp;h=76&amp;c=7&amp;rs=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600200" y="1371600"/>
            <a:ext cx="2095500" cy="723900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1752600" y="990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Drench Gun</a:t>
            </a:r>
            <a:endParaRPr lang="en-US" dirty="0">
              <a:latin typeface="KentuckyFriedChickenFont" pitchFamily="2" charset="0"/>
            </a:endParaRPr>
          </a:p>
        </p:txBody>
      </p:sp>
      <p:pic>
        <p:nvPicPr>
          <p:cNvPr id="11282" name="Picture 18" descr="http://ts2.mm.bing.net/th?id=I.4542907889746721&amp;pid=1.7&amp;w=167&amp;h=155&amp;c=7&amp;rs=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286000" y="4267200"/>
            <a:ext cx="1590675" cy="1476375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2057400" y="57912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Whitening Shampoo</a:t>
            </a:r>
            <a:endParaRPr lang="en-US" dirty="0">
              <a:latin typeface="KentuckyFriedChickenFont" pitchFamily="2" charset="0"/>
            </a:endParaRPr>
          </a:p>
        </p:txBody>
      </p:sp>
      <p:pic>
        <p:nvPicPr>
          <p:cNvPr id="11284" name="Picture 20" descr="http://ts3.mm.bing.net/th?id=I.4695860268237726&amp;pid=1.7&amp;w=60&amp;h=155&amp;c=7&amp;rs=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572000" y="4953000"/>
            <a:ext cx="571500" cy="1476375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5105400" y="55626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Pink Hair Conditioner – This needs to be aerosol</a:t>
            </a:r>
            <a:endParaRPr lang="en-US" dirty="0">
              <a:latin typeface="KentuckyFriedChickenFont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ts1.mm.bing.net/th?id=I.4648104529954988&amp;pid=1.7&amp;w=138&amp;h=143&amp;c=7&amp;rs=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990600"/>
            <a:ext cx="1447800" cy="173713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KentuckyFriedChickenFont" pitchFamily="2" charset="0"/>
              </a:rPr>
              <a:t>What Equipment Do I Need for my Lamb?</a:t>
            </a:r>
            <a:endParaRPr lang="en-US" sz="5400" dirty="0"/>
          </a:p>
        </p:txBody>
      </p:sp>
      <p:pic>
        <p:nvPicPr>
          <p:cNvPr id="4" name="Picture 2" descr="http://ts4.mm.bing.net/th?id=I.4845140419478827&amp;pid=1.7&amp;w=200&amp;h=139&amp;c=7&amp;rs=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667000"/>
            <a:ext cx="1905000" cy="13239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22860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Muzzle</a:t>
            </a:r>
            <a:endParaRPr lang="en-US" dirty="0">
              <a:latin typeface="KentuckyFriedChickenFont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05400" y="26670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Lamb Halter</a:t>
            </a:r>
            <a:endParaRPr lang="en-US" dirty="0">
              <a:latin typeface="KentuckyFriedChickenFont" pitchFamily="2" charset="0"/>
            </a:endParaRPr>
          </a:p>
        </p:txBody>
      </p:sp>
      <p:pic>
        <p:nvPicPr>
          <p:cNvPr id="8" name="Picture 8" descr="http://ts4.mm.bing.net/th?id=I.4711021520880267&amp;pid=1.7&amp;w=132&amp;h=139&amp;c=7&amp;rs=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4038600"/>
            <a:ext cx="1546750" cy="162877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28600" y="39624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Water Bucket</a:t>
            </a:r>
            <a:endParaRPr lang="en-US" dirty="0">
              <a:latin typeface="KentuckyFriedChickenFont" pitchFamily="2" charset="0"/>
            </a:endParaRPr>
          </a:p>
        </p:txBody>
      </p:sp>
      <p:pic>
        <p:nvPicPr>
          <p:cNvPr id="10" name="Picture 14" descr="http://ts4.mm.bing.net/th?id=I.4661388854231391&amp;pid=1.7&amp;w=205&amp;h=138&amp;c=7&amp;rs=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91375" y="1219200"/>
            <a:ext cx="1952625" cy="1314451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858000" y="25146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Hanging Feed Bucket </a:t>
            </a:r>
            <a:endParaRPr lang="en-US" dirty="0">
              <a:latin typeface="KentuckyFriedChickenFont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1600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Lamb Blanket</a:t>
            </a:r>
            <a:endParaRPr lang="en-US" dirty="0">
              <a:latin typeface="KentuckyFriedChickenFont" pitchFamily="2" charset="0"/>
            </a:endParaRPr>
          </a:p>
        </p:txBody>
      </p:sp>
      <p:pic>
        <p:nvPicPr>
          <p:cNvPr id="14340" name="Picture 4" descr="http://ts2.mm.bing.net/th?id=i.4841055913575857&amp;pid=1.7&amp;w=141&amp;h=122&amp;c=7&amp;rs=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90800" y="2057400"/>
            <a:ext cx="1981200" cy="1714230"/>
          </a:xfrm>
          <a:prstGeom prst="rect">
            <a:avLst/>
          </a:prstGeom>
          <a:noFill/>
        </p:spPr>
      </p:pic>
      <p:pic>
        <p:nvPicPr>
          <p:cNvPr id="14342" name="Picture 6" descr="http://ts2.mm.bing.net/th?id=I.4680729110775709&amp;pid=1.7&amp;w=156&amp;h=143&amp;c=7&amp;rs=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09800" y="4724400"/>
            <a:ext cx="1485900" cy="1362075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1295400" y="6019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Lamb Sock or Stretchy Tube</a:t>
            </a:r>
            <a:endParaRPr lang="en-US" dirty="0">
              <a:latin typeface="KentuckyFriedChickenFont" pitchFamily="2" charset="0"/>
            </a:endParaRPr>
          </a:p>
        </p:txBody>
      </p:sp>
      <p:pic>
        <p:nvPicPr>
          <p:cNvPr id="19" name="Picture 16" descr="http://ts1.mm.bing.net/th?id=I.4955091602114792&amp;pid=1.7&amp;w=220&amp;h=76&amp;c=7&amp;rs=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7200" y="1371600"/>
            <a:ext cx="2095500" cy="723900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304800" y="1066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Drench Gun</a:t>
            </a:r>
            <a:endParaRPr lang="en-US" dirty="0">
              <a:latin typeface="KentuckyFriedChickenFont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77000" y="4419600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Dish Soap for Shampoo – And brand will do</a:t>
            </a:r>
            <a:endParaRPr lang="en-US" dirty="0">
              <a:latin typeface="KentuckyFriedChickenFont" pitchFamily="2" charset="0"/>
            </a:endParaRPr>
          </a:p>
        </p:txBody>
      </p:sp>
      <p:pic>
        <p:nvPicPr>
          <p:cNvPr id="23" name="Picture 20" descr="http://ts3.mm.bing.net/th?id=I.4695860268237726&amp;pid=1.7&amp;w=60&amp;h=155&amp;c=7&amp;rs=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0" y="5105400"/>
            <a:ext cx="571500" cy="1476375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5791200" y="54102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Pink Hair Conditioner – This needs to be aerosol</a:t>
            </a:r>
            <a:endParaRPr lang="en-US" dirty="0">
              <a:latin typeface="KentuckyFriedChickenFont" pitchFamily="2" charset="0"/>
            </a:endParaRPr>
          </a:p>
        </p:txBody>
      </p:sp>
      <p:pic>
        <p:nvPicPr>
          <p:cNvPr id="14346" name="Picture 10" descr="http://ts1.mm.bing.net/th?id=i.5030416729442544&amp;pid=1.7&amp;w=151&amp;h=149&amp;c=7&amp;rs=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934200" y="2971800"/>
            <a:ext cx="1438275" cy="1419226"/>
          </a:xfrm>
          <a:prstGeom prst="rect">
            <a:avLst/>
          </a:prstGeom>
          <a:noFill/>
        </p:spPr>
      </p:pic>
      <p:pic>
        <p:nvPicPr>
          <p:cNvPr id="14348" name="Picture 12" descr="http://ts4.mm.bing.net/th?id=i.4684190830100767&amp;pid=1.7&amp;w=148&amp;h=148&amp;c=7&amp;rs=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886200" y="3962400"/>
            <a:ext cx="1409700" cy="1409700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4800600" y="37338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KentuckyFriedChickenFont" pitchFamily="2" charset="0"/>
              </a:rPr>
              <a:t>Woolite</a:t>
            </a:r>
            <a:r>
              <a:rPr lang="en-US" sz="2400" dirty="0" smtClean="0">
                <a:latin typeface="KentuckyFriedChickenFont" pitchFamily="2" charset="0"/>
              </a:rPr>
              <a:t> – To help Whiten Wool</a:t>
            </a:r>
            <a:endParaRPr lang="en-US" dirty="0">
              <a:latin typeface="KentuckyFriedChickenFont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12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KentuckyFriedChickenFont" pitchFamily="2" charset="0"/>
              </a:rPr>
              <a:t>What Equipment Do I Need for my Pig?</a:t>
            </a:r>
            <a:endParaRPr lang="en-US" sz="5400" dirty="0"/>
          </a:p>
        </p:txBody>
      </p:sp>
      <p:pic>
        <p:nvPicPr>
          <p:cNvPr id="15362" name="Picture 2" descr="http://ts1.mm.bing.net/th?id=I.4969681598481744&amp;pid=1.7&amp;w=171&amp;h=155&amp;c=7&amp;rs=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81200"/>
            <a:ext cx="1628775" cy="1476375"/>
          </a:xfrm>
          <a:prstGeom prst="rect">
            <a:avLst/>
          </a:prstGeom>
          <a:noFill/>
        </p:spPr>
      </p:pic>
      <p:pic>
        <p:nvPicPr>
          <p:cNvPr id="15366" name="Picture 6" descr="http://ts4.mm.bing.net/th?id=I.4666633011006915&amp;pid=1.7&amp;w=250&amp;h=155&amp;c=7&amp;rs=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2057400"/>
            <a:ext cx="2381250" cy="1476375"/>
          </a:xfrm>
          <a:prstGeom prst="rect">
            <a:avLst/>
          </a:prstGeom>
          <a:noFill/>
        </p:spPr>
      </p:pic>
      <p:pic>
        <p:nvPicPr>
          <p:cNvPr id="15368" name="Picture 8" descr="http://ts4.mm.bing.net/th?id=I.5035811181627131&amp;pid=1.7&amp;w=157&amp;h=145&amp;c=7&amp;rs=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1905000"/>
            <a:ext cx="1495425" cy="1381126"/>
          </a:xfrm>
          <a:prstGeom prst="rect">
            <a:avLst/>
          </a:prstGeom>
          <a:noFill/>
        </p:spPr>
      </p:pic>
      <p:pic>
        <p:nvPicPr>
          <p:cNvPr id="15370" name="Picture 10" descr="http://ts2.mm.bing.net/th?id=I.4794498463762173&amp;pid=1.7&amp;w=122&amp;h=152&amp;c=7&amp;rs=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4267200"/>
            <a:ext cx="1162050" cy="144780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28600" y="1524000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Pig Self Feeder</a:t>
            </a:r>
            <a:endParaRPr lang="en-US" sz="2400" dirty="0">
              <a:latin typeface="KentuckyFriedChickenFont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1981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Pig Feeder</a:t>
            </a:r>
            <a:endParaRPr lang="en-US" sz="2400" dirty="0">
              <a:latin typeface="KentuckyFriedChickenFon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6800" y="22860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Pig Whip</a:t>
            </a:r>
            <a:endParaRPr lang="en-US" sz="2400" dirty="0">
              <a:latin typeface="KentuckyFriedChickenFont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62800" y="1600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Pig Brush</a:t>
            </a:r>
            <a:endParaRPr lang="en-US" sz="2400" dirty="0">
              <a:latin typeface="KentuckyFriedChickenFo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56388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Pig </a:t>
            </a:r>
            <a:r>
              <a:rPr lang="en-US" sz="2400" dirty="0" err="1" smtClean="0">
                <a:latin typeface="KentuckyFriedChickenFont" pitchFamily="2" charset="0"/>
              </a:rPr>
              <a:t>Waterer</a:t>
            </a:r>
            <a:endParaRPr lang="en-US" sz="2400" dirty="0">
              <a:latin typeface="KentuckyFriedChickenFont" pitchFamily="2" charset="0"/>
            </a:endParaRPr>
          </a:p>
        </p:txBody>
      </p:sp>
      <p:pic>
        <p:nvPicPr>
          <p:cNvPr id="15372" name="Picture 12" descr="http://ts1.mm.bing.net/th?id=I.4937005474383148&amp;pid=1.7&amp;w=154&amp;h=151&amp;c=7&amp;rs=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3800" y="3124200"/>
            <a:ext cx="1777706" cy="1743075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3048000" y="4191000"/>
            <a:ext cx="1676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Hair Conditioner – Sullivan’s Revive is good but any brand will work</a:t>
            </a:r>
            <a:endParaRPr lang="en-US" sz="2400" dirty="0">
              <a:latin typeface="KentuckyFriedChickenFont" pitchFamily="2" charset="0"/>
            </a:endParaRPr>
          </a:p>
        </p:txBody>
      </p:sp>
      <p:pic>
        <p:nvPicPr>
          <p:cNvPr id="18" name="Picture 18" descr="http://ts2.mm.bing.net/th?id=I.4542907889746721&amp;pid=1.7&amp;w=167&amp;h=155&amp;c=7&amp;rs=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29400" y="3733800"/>
            <a:ext cx="1590675" cy="1476375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6019800" y="53340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Whitening Shampoo</a:t>
            </a:r>
            <a:endParaRPr lang="en-US" dirty="0">
              <a:latin typeface="KentuckyFriedChickenFont" pitchFamily="2" charset="0"/>
            </a:endParaRPr>
          </a:p>
        </p:txBody>
      </p:sp>
      <p:pic>
        <p:nvPicPr>
          <p:cNvPr id="20" name="Picture 14" descr="http://ts4.mm.bing.net/th?id=I.4661388854231391&amp;pid=1.7&amp;w=205&amp;h=138&amp;c=7&amp;rs=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62175" y="2361528"/>
            <a:ext cx="1952625" cy="1314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KentuckyFriedChickenFont" pitchFamily="2" charset="0"/>
              </a:rPr>
              <a:t>How Do I Feed My Goat?</a:t>
            </a:r>
            <a:endParaRPr lang="en-US" sz="4800" dirty="0">
              <a:latin typeface="KentuckyFriedChickenFo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>
                <a:latin typeface="KentuckyFriedChickenFont" pitchFamily="2" charset="0"/>
              </a:rPr>
              <a:t>Goats should be fed a high quality show feed – I recommend </a:t>
            </a:r>
            <a:r>
              <a:rPr lang="en-US" sz="2800" dirty="0" err="1" smtClean="0">
                <a:latin typeface="KentuckyFriedChickenFont" pitchFamily="2" charset="0"/>
              </a:rPr>
              <a:t>Surefed</a:t>
            </a:r>
            <a:r>
              <a:rPr lang="en-US" sz="2800" dirty="0" smtClean="0">
                <a:latin typeface="KentuckyFriedChickenFont" pitchFamily="2" charset="0"/>
              </a:rPr>
              <a:t> or </a:t>
            </a:r>
            <a:r>
              <a:rPr lang="en-US" sz="2800" dirty="0" err="1" smtClean="0">
                <a:latin typeface="KentuckyFriedChickenFont" pitchFamily="2" charset="0"/>
              </a:rPr>
              <a:t>Showrite</a:t>
            </a:r>
            <a:endParaRPr lang="en-US" sz="2800" dirty="0" smtClean="0">
              <a:latin typeface="KentuckyFriedChickenFont" pitchFamily="2" charset="0"/>
            </a:endParaRPr>
          </a:p>
          <a:p>
            <a:r>
              <a:rPr lang="en-US" sz="2800" dirty="0" smtClean="0">
                <a:latin typeface="KentuckyFriedChickenFont" pitchFamily="2" charset="0"/>
              </a:rPr>
              <a:t>Goats need clean water every day – if you wouldn’t drink it neither should they</a:t>
            </a:r>
          </a:p>
          <a:p>
            <a:r>
              <a:rPr lang="en-US" sz="2800" dirty="0" smtClean="0">
                <a:latin typeface="KentuckyFriedChickenFont" pitchFamily="2" charset="0"/>
              </a:rPr>
              <a:t>Goats need hay in order to keep their rumen going</a:t>
            </a:r>
          </a:p>
          <a:p>
            <a:pPr lvl="1"/>
            <a:r>
              <a:rPr lang="en-US" sz="2400" dirty="0" smtClean="0">
                <a:latin typeface="KentuckyFriedChickenFont" pitchFamily="2" charset="0"/>
              </a:rPr>
              <a:t>A handful of coastal and alfalfa 3 times a week (given together) </a:t>
            </a:r>
          </a:p>
          <a:p>
            <a:r>
              <a:rPr lang="en-US" sz="2800" dirty="0" smtClean="0">
                <a:latin typeface="KentuckyFriedChickenFont" pitchFamily="2" charset="0"/>
              </a:rPr>
              <a:t>Goats should eat 3% of the their body weight, as they grow increase your feed. Weigh your animal and your feed regularly. Different feeds have a different weights.</a:t>
            </a:r>
          </a:p>
          <a:p>
            <a:r>
              <a:rPr lang="en-US" sz="2800" dirty="0" smtClean="0">
                <a:latin typeface="KentuckyFriedChickenFont" pitchFamily="2" charset="0"/>
              </a:rPr>
              <a:t>Give 2 cc (up to 50 </a:t>
            </a:r>
            <a:r>
              <a:rPr lang="en-US" sz="2800" dirty="0" err="1" smtClean="0">
                <a:latin typeface="KentuckyFriedChickenFont" pitchFamily="2" charset="0"/>
              </a:rPr>
              <a:t>lbs</a:t>
            </a:r>
            <a:r>
              <a:rPr lang="en-US" sz="2800" dirty="0" smtClean="0">
                <a:latin typeface="KentuckyFriedChickenFont" pitchFamily="2" charset="0"/>
              </a:rPr>
              <a:t> weight) B complex every week either down the throat or under the armpit…you will increase by 0.5 cc every 15 lbs. </a:t>
            </a:r>
          </a:p>
          <a:p>
            <a:r>
              <a:rPr lang="en-US" sz="2800" dirty="0" smtClean="0">
                <a:latin typeface="KentuckyFriedChickenFont" pitchFamily="2" charset="0"/>
              </a:rPr>
              <a:t>Goats need to be dewormed every 28-30 days</a:t>
            </a:r>
          </a:p>
          <a:p>
            <a:pPr lvl="1"/>
            <a:r>
              <a:rPr lang="en-US" sz="2400" dirty="0" smtClean="0">
                <a:latin typeface="KentuckyFriedChickenFont" pitchFamily="2" charset="0"/>
              </a:rPr>
              <a:t>Alternate your </a:t>
            </a:r>
            <a:r>
              <a:rPr lang="en-US" sz="2400" dirty="0" err="1" smtClean="0">
                <a:latin typeface="KentuckyFriedChickenFont" pitchFamily="2" charset="0"/>
              </a:rPr>
              <a:t>dewormer</a:t>
            </a:r>
            <a:r>
              <a:rPr lang="en-US" sz="2400" dirty="0" smtClean="0">
                <a:latin typeface="KentuckyFriedChickenFont" pitchFamily="2" charset="0"/>
              </a:rPr>
              <a:t> (ACTIVE INGREDIENT) every month</a:t>
            </a:r>
          </a:p>
          <a:p>
            <a:pPr lvl="2"/>
            <a:r>
              <a:rPr lang="en-US" sz="2000" dirty="0" smtClean="0">
                <a:latin typeface="KentuckyFriedChickenFont" pitchFamily="2" charset="0"/>
              </a:rPr>
              <a:t>3 days in a row- 150 </a:t>
            </a:r>
            <a:r>
              <a:rPr lang="en-US" sz="2000" dirty="0" err="1" smtClean="0">
                <a:latin typeface="KentuckyFriedChickenFont" pitchFamily="2" charset="0"/>
              </a:rPr>
              <a:t>lb</a:t>
            </a:r>
            <a:r>
              <a:rPr lang="en-US" sz="2000" dirty="0" smtClean="0">
                <a:latin typeface="KentuckyFriedChickenFont" pitchFamily="2" charset="0"/>
              </a:rPr>
              <a:t> dose of </a:t>
            </a:r>
            <a:r>
              <a:rPr lang="en-US" sz="2000" dirty="0" err="1" smtClean="0">
                <a:latin typeface="KentuckyFriedChickenFont" pitchFamily="2" charset="0"/>
              </a:rPr>
              <a:t>Safegaurd</a:t>
            </a:r>
            <a:r>
              <a:rPr lang="en-US" sz="2000" dirty="0" smtClean="0">
                <a:latin typeface="KentuckyFriedChickenFont" pitchFamily="2" charset="0"/>
              </a:rPr>
              <a:t> every other 30 days</a:t>
            </a:r>
          </a:p>
          <a:p>
            <a:pPr lvl="2"/>
            <a:r>
              <a:rPr lang="en-US" sz="2000" dirty="0" smtClean="0">
                <a:latin typeface="KentuckyFriedChickenFont" pitchFamily="2" charset="0"/>
              </a:rPr>
              <a:t>Every other 30 days- </a:t>
            </a:r>
            <a:r>
              <a:rPr lang="en-US" sz="2000" dirty="0" err="1" smtClean="0">
                <a:latin typeface="KentuckyFriedChickenFont" pitchFamily="2" charset="0"/>
              </a:rPr>
              <a:t>Zimectrin</a:t>
            </a:r>
            <a:r>
              <a:rPr lang="en-US" sz="2000" dirty="0" smtClean="0">
                <a:latin typeface="KentuckyFriedChickenFont" pitchFamily="2" charset="0"/>
              </a:rPr>
              <a:t> gold, or </a:t>
            </a:r>
            <a:r>
              <a:rPr lang="en-US" sz="2000" dirty="0" err="1" smtClean="0">
                <a:latin typeface="KentuckyFriedChickenFont" pitchFamily="2" charset="0"/>
              </a:rPr>
              <a:t>Equimax</a:t>
            </a:r>
            <a:r>
              <a:rPr lang="en-US" sz="2000" dirty="0" smtClean="0">
                <a:latin typeface="KentuckyFriedChickenFont" pitchFamily="2" charset="0"/>
              </a:rPr>
              <a:t> (125 </a:t>
            </a:r>
            <a:r>
              <a:rPr lang="en-US" sz="2000" dirty="0" err="1" smtClean="0">
                <a:latin typeface="KentuckyFriedChickenFont" pitchFamily="2" charset="0"/>
              </a:rPr>
              <a:t>lb</a:t>
            </a:r>
            <a:r>
              <a:rPr lang="en-US" sz="2000" dirty="0" smtClean="0">
                <a:latin typeface="KentuckyFriedChickenFont" pitchFamily="2" charset="0"/>
              </a:rPr>
              <a:t> dose)</a:t>
            </a:r>
          </a:p>
          <a:p>
            <a:r>
              <a:rPr lang="en-US" sz="2800" dirty="0" smtClean="0">
                <a:latin typeface="KentuckyFriedChickenFont" pitchFamily="2" charset="0"/>
              </a:rPr>
              <a:t>60 </a:t>
            </a:r>
            <a:r>
              <a:rPr lang="en-US" sz="2800" dirty="0" smtClean="0">
                <a:latin typeface="KentuckyFriedChickenFont" pitchFamily="2" charset="0"/>
              </a:rPr>
              <a:t>days until show</a:t>
            </a:r>
          </a:p>
          <a:p>
            <a:pPr lvl="1"/>
            <a:r>
              <a:rPr lang="en-US" sz="2400" dirty="0" smtClean="0">
                <a:latin typeface="KentuckyFriedChickenFont" pitchFamily="2" charset="0"/>
              </a:rPr>
              <a:t>Add protein (make sure you feed a protein that works with your feed…meaning they come from the same company or feed </a:t>
            </a:r>
            <a:r>
              <a:rPr lang="en-US" sz="2400" dirty="0" err="1" smtClean="0">
                <a:latin typeface="KentuckyFriedChickenFont" pitchFamily="2" charset="0"/>
              </a:rPr>
              <a:t>grandgoat</a:t>
            </a:r>
            <a:r>
              <a:rPr lang="en-US" sz="2400" dirty="0" smtClean="0">
                <a:latin typeface="KentuckyFriedChickenFont" pitchFamily="2" charset="0"/>
              </a:rPr>
              <a:t>)</a:t>
            </a:r>
          </a:p>
          <a:p>
            <a:r>
              <a:rPr lang="en-US" sz="2800" dirty="0" smtClean="0">
                <a:latin typeface="KentuckyFriedChickenFont" pitchFamily="2" charset="0"/>
              </a:rPr>
              <a:t>30 days until show</a:t>
            </a:r>
          </a:p>
          <a:p>
            <a:pPr lvl="1"/>
            <a:r>
              <a:rPr lang="en-US" sz="2400" dirty="0" smtClean="0">
                <a:latin typeface="KentuckyFriedChickenFont" pitchFamily="2" charset="0"/>
              </a:rPr>
              <a:t>Add Barley to Feed (1:4 ratio)</a:t>
            </a:r>
          </a:p>
          <a:p>
            <a:pPr lvl="1"/>
            <a:r>
              <a:rPr lang="en-US" sz="2400" dirty="0" smtClean="0">
                <a:latin typeface="KentuckyFriedChickenFont" pitchFamily="2" charset="0"/>
              </a:rPr>
              <a:t>Add Grand Goat (3-4 ounces)</a:t>
            </a:r>
          </a:p>
          <a:p>
            <a:endParaRPr lang="en-US" sz="2800" dirty="0">
              <a:latin typeface="KentuckyFriedChickenFont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KentuckyFriedChickenFont" pitchFamily="2" charset="0"/>
              </a:rPr>
              <a:t>How Do I Exercise My Goat?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For the first 2 weeks, hand feed your goat and get them used to you, DO NOT TAKE THEM OUT OF THEIR PEN</a:t>
            </a:r>
          </a:p>
          <a:p>
            <a:r>
              <a:rPr lang="en-US" sz="2400" dirty="0" smtClean="0">
                <a:latin typeface="KentuckyFriedChickenFont" pitchFamily="2" charset="0"/>
              </a:rPr>
              <a:t>First several months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Allow the goat to get out and run by themselves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Do not push them – just let them get some exercise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Start practicing walking and bracing as if you are showing them (a mirror is the best way for you to see what you are doing wrong)</a:t>
            </a:r>
          </a:p>
          <a:p>
            <a:r>
              <a:rPr lang="en-US" sz="2400" dirty="0" smtClean="0">
                <a:latin typeface="KentuckyFriedChickenFont" pitchFamily="2" charset="0"/>
              </a:rPr>
              <a:t>60 days until show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Run 3-4 times per week for 10-15 minutes (once the goat starts breathing hard stop)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Once per week pull weights or walk up hills (10-15 pounds)</a:t>
            </a:r>
          </a:p>
          <a:p>
            <a:r>
              <a:rPr lang="en-US" sz="2400" dirty="0" smtClean="0">
                <a:latin typeface="KentuckyFriedChickenFont" pitchFamily="2" charset="0"/>
              </a:rPr>
              <a:t>45 days until show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Increase number of days that the goat pulls weights, increase weight as it gets easier for the goat to pull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Increase the days that the goat runs</a:t>
            </a:r>
          </a:p>
          <a:p>
            <a:r>
              <a:rPr lang="en-US" sz="2400" dirty="0" smtClean="0">
                <a:latin typeface="KentuckyFriedChickenFont" pitchFamily="2" charset="0"/>
              </a:rPr>
              <a:t>30 days until show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Increase weights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Goat should be running and pulling weights a combined amount of 20 minutes per day, 5-6 days a week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Always give your goat a day off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KentuckyFriedChickenFont" pitchFamily="2" charset="0"/>
              </a:rPr>
              <a:t>How Do I Feed My Lamb?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 smtClean="0">
                <a:latin typeface="KentuckyFriedChickenFont" pitchFamily="2" charset="0"/>
              </a:rPr>
              <a:t>Sheep should be fed a high quality show feed – I recommend </a:t>
            </a:r>
            <a:r>
              <a:rPr lang="en-US" sz="2800" dirty="0" err="1" smtClean="0">
                <a:latin typeface="KentuckyFriedChickenFont" pitchFamily="2" charset="0"/>
              </a:rPr>
              <a:t>Surefed</a:t>
            </a:r>
            <a:r>
              <a:rPr lang="en-US" sz="2800" dirty="0" smtClean="0">
                <a:latin typeface="KentuckyFriedChickenFont" pitchFamily="2" charset="0"/>
              </a:rPr>
              <a:t> or </a:t>
            </a:r>
            <a:r>
              <a:rPr lang="en-US" sz="2800" dirty="0" err="1" smtClean="0">
                <a:latin typeface="KentuckyFriedChickenFont" pitchFamily="2" charset="0"/>
              </a:rPr>
              <a:t>Showrite</a:t>
            </a:r>
            <a:endParaRPr lang="en-US" sz="2800" dirty="0" smtClean="0">
              <a:latin typeface="KentuckyFriedChickenFont" pitchFamily="2" charset="0"/>
            </a:endParaRPr>
          </a:p>
          <a:p>
            <a:r>
              <a:rPr lang="en-US" sz="2800" dirty="0" smtClean="0">
                <a:latin typeface="KentuckyFriedChickenFont" pitchFamily="2" charset="0"/>
              </a:rPr>
              <a:t>Sheep need clean water every day – if you wouldn’t drink it neither should they</a:t>
            </a:r>
          </a:p>
          <a:p>
            <a:r>
              <a:rPr lang="en-US" sz="2800" dirty="0" smtClean="0">
                <a:latin typeface="KentuckyFriedChickenFont" pitchFamily="2" charset="0"/>
              </a:rPr>
              <a:t>Sheep need hay in order to keep their rumen going</a:t>
            </a:r>
          </a:p>
          <a:p>
            <a:pPr lvl="1"/>
            <a:r>
              <a:rPr lang="en-US" sz="2400" dirty="0" smtClean="0">
                <a:latin typeface="KentuckyFriedChickenFont" pitchFamily="2" charset="0"/>
              </a:rPr>
              <a:t>A handful of coastal and alfalfa 3 times a week (given together) </a:t>
            </a:r>
          </a:p>
          <a:p>
            <a:r>
              <a:rPr lang="en-US" sz="2800" dirty="0" smtClean="0">
                <a:latin typeface="KentuckyFriedChickenFont" pitchFamily="2" charset="0"/>
              </a:rPr>
              <a:t>Sheep should eat 3% of the their body weight, as they grow increase your feed. Weigh your animal and your feed regularly. Different feeds have a different weights.</a:t>
            </a:r>
          </a:p>
          <a:p>
            <a:r>
              <a:rPr lang="en-US" sz="2800" dirty="0" smtClean="0">
                <a:latin typeface="KentuckyFriedChickenFont" pitchFamily="2" charset="0"/>
              </a:rPr>
              <a:t>Give 2 cc (up to 50 lbs weight) B complex every week either down the throat or under the armpit…you will increase by 0.5 cc every 15 lbs. </a:t>
            </a:r>
          </a:p>
          <a:p>
            <a:r>
              <a:rPr lang="en-US" sz="2800" dirty="0" smtClean="0">
                <a:latin typeface="KentuckyFriedChickenFont" pitchFamily="2" charset="0"/>
              </a:rPr>
              <a:t>Sheep need to be </a:t>
            </a:r>
            <a:r>
              <a:rPr lang="en-US" sz="2800" dirty="0" err="1" smtClean="0">
                <a:latin typeface="KentuckyFriedChickenFont" pitchFamily="2" charset="0"/>
              </a:rPr>
              <a:t>dewormed</a:t>
            </a:r>
            <a:r>
              <a:rPr lang="en-US" sz="2800" dirty="0" smtClean="0">
                <a:latin typeface="KentuckyFriedChickenFont" pitchFamily="2" charset="0"/>
              </a:rPr>
              <a:t> every 28-30 days</a:t>
            </a:r>
          </a:p>
          <a:p>
            <a:pPr lvl="1"/>
            <a:r>
              <a:rPr lang="en-US" sz="2400" dirty="0" smtClean="0">
                <a:latin typeface="KentuckyFriedChickenFont" pitchFamily="2" charset="0"/>
              </a:rPr>
              <a:t>Alternate your </a:t>
            </a:r>
            <a:r>
              <a:rPr lang="en-US" sz="2400" dirty="0" err="1" smtClean="0">
                <a:latin typeface="KentuckyFriedChickenFont" pitchFamily="2" charset="0"/>
              </a:rPr>
              <a:t>dewormer</a:t>
            </a:r>
            <a:r>
              <a:rPr lang="en-US" sz="2400" dirty="0" smtClean="0">
                <a:latin typeface="KentuckyFriedChickenFont" pitchFamily="2" charset="0"/>
              </a:rPr>
              <a:t> (ACTIVE INGREDIENT) every month</a:t>
            </a:r>
          </a:p>
          <a:p>
            <a:pPr lvl="2"/>
            <a:r>
              <a:rPr lang="en-US" sz="2000" dirty="0" smtClean="0">
                <a:latin typeface="KentuckyFriedChickenFont" pitchFamily="2" charset="0"/>
              </a:rPr>
              <a:t>3 days in a row- 150 lb dose of </a:t>
            </a:r>
            <a:r>
              <a:rPr lang="en-US" sz="2000" dirty="0" err="1" smtClean="0">
                <a:latin typeface="KentuckyFriedChickenFont" pitchFamily="2" charset="0"/>
              </a:rPr>
              <a:t>Safegaurd</a:t>
            </a:r>
            <a:r>
              <a:rPr lang="en-US" sz="2000" dirty="0" smtClean="0">
                <a:latin typeface="KentuckyFriedChickenFont" pitchFamily="2" charset="0"/>
              </a:rPr>
              <a:t> every other 30 days</a:t>
            </a:r>
          </a:p>
          <a:p>
            <a:pPr lvl="2"/>
            <a:r>
              <a:rPr lang="en-US" sz="2000" dirty="0" smtClean="0">
                <a:latin typeface="KentuckyFriedChickenFont" pitchFamily="2" charset="0"/>
              </a:rPr>
              <a:t>Every other 30 days- </a:t>
            </a:r>
            <a:r>
              <a:rPr lang="en-US" sz="2000" dirty="0" err="1" smtClean="0">
                <a:latin typeface="KentuckyFriedChickenFont" pitchFamily="2" charset="0"/>
              </a:rPr>
              <a:t>Zimectrin</a:t>
            </a:r>
            <a:r>
              <a:rPr lang="en-US" sz="2000" dirty="0" smtClean="0">
                <a:latin typeface="KentuckyFriedChickenFont" pitchFamily="2" charset="0"/>
              </a:rPr>
              <a:t> gold, or </a:t>
            </a:r>
            <a:r>
              <a:rPr lang="en-US" sz="2000" dirty="0" err="1" smtClean="0">
                <a:latin typeface="KentuckyFriedChickenFont" pitchFamily="2" charset="0"/>
              </a:rPr>
              <a:t>Equimax</a:t>
            </a:r>
            <a:r>
              <a:rPr lang="en-US" sz="2000" dirty="0" smtClean="0">
                <a:latin typeface="KentuckyFriedChickenFont" pitchFamily="2" charset="0"/>
              </a:rPr>
              <a:t> (125 lb dose)</a:t>
            </a:r>
          </a:p>
          <a:p>
            <a:endParaRPr lang="en-US" sz="2800" dirty="0" smtClean="0">
              <a:latin typeface="KentuckyFriedChickenFont" pitchFamily="2" charset="0"/>
            </a:endParaRPr>
          </a:p>
          <a:p>
            <a:r>
              <a:rPr lang="en-US" sz="2800" dirty="0" smtClean="0">
                <a:latin typeface="KentuckyFriedChickenFont" pitchFamily="2" charset="0"/>
              </a:rPr>
              <a:t>60 days until show</a:t>
            </a:r>
          </a:p>
          <a:p>
            <a:pPr lvl="1"/>
            <a:r>
              <a:rPr lang="en-US" sz="2400" dirty="0" smtClean="0">
                <a:latin typeface="KentuckyFriedChickenFont" pitchFamily="2" charset="0"/>
              </a:rPr>
              <a:t>Add protein (make sure you feed a protein that works with your feed…meaning they come from the same company or feed </a:t>
            </a:r>
            <a:r>
              <a:rPr lang="en-US" sz="2400" dirty="0" err="1" smtClean="0">
                <a:latin typeface="KentuckyFriedChickenFont" pitchFamily="2" charset="0"/>
              </a:rPr>
              <a:t>grandgoat</a:t>
            </a:r>
            <a:r>
              <a:rPr lang="en-US" sz="2400" dirty="0" smtClean="0">
                <a:latin typeface="KentuckyFriedChickenFont" pitchFamily="2" charset="0"/>
              </a:rPr>
              <a:t>)</a:t>
            </a:r>
          </a:p>
          <a:p>
            <a:r>
              <a:rPr lang="en-US" sz="2800" dirty="0" smtClean="0">
                <a:latin typeface="KentuckyFriedChickenFont" pitchFamily="2" charset="0"/>
              </a:rPr>
              <a:t>30 days until show</a:t>
            </a:r>
          </a:p>
          <a:p>
            <a:pPr lvl="1"/>
            <a:r>
              <a:rPr lang="en-US" sz="2400" dirty="0" smtClean="0">
                <a:latin typeface="KentuckyFriedChickenFont" pitchFamily="2" charset="0"/>
              </a:rPr>
              <a:t>Add Barley to Feed (1:4 ratio)</a:t>
            </a:r>
          </a:p>
          <a:p>
            <a:pPr lvl="1"/>
            <a:r>
              <a:rPr lang="en-US" sz="2400" dirty="0" smtClean="0">
                <a:latin typeface="KentuckyFriedChickenFont" pitchFamily="2" charset="0"/>
              </a:rPr>
              <a:t>Add Grand Goat (3-4 ounces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KentuckyFriedChickenFont" pitchFamily="2" charset="0"/>
              </a:rPr>
              <a:t>How Do I Exercise My Lamb?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For the first 2 weeks, hand feed your lamb and get them used to you, DO NOT TAKE THEM OUT OF THEIR PEN</a:t>
            </a:r>
          </a:p>
          <a:p>
            <a:r>
              <a:rPr lang="en-US" sz="2400" dirty="0" smtClean="0">
                <a:latin typeface="KentuckyFriedChickenFont" pitchFamily="2" charset="0"/>
              </a:rPr>
              <a:t>First month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Allow the lamb to get out and run by themselves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Do not push them – just let them get some exercise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Start practicing walking and bracing as if you are showing them (a mirror is the best way for you to see what you are doing wrong)</a:t>
            </a:r>
          </a:p>
          <a:p>
            <a:r>
              <a:rPr lang="en-US" sz="2400" dirty="0" smtClean="0">
                <a:latin typeface="KentuckyFriedChickenFont" pitchFamily="2" charset="0"/>
              </a:rPr>
              <a:t>After the first month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RUN, RUN, RUN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A treadmill is the best way to run a lamb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Also walk on tall ramps or hills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Pull weights</a:t>
            </a: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Always give them at least 1 day off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KentuckyFriedChickenFont" pitchFamily="2" charset="0"/>
              </a:rPr>
              <a:t>How Do I Feed My Pig?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KentuckyFriedChickenFont" pitchFamily="2" charset="0"/>
              </a:rPr>
              <a:t>Start with a 16-20% protein feed– Suggestion: Purina Honors, </a:t>
            </a:r>
            <a:r>
              <a:rPr lang="en-US" sz="2400" dirty="0" err="1" smtClean="0">
                <a:latin typeface="KentuckyFriedChickenFont" pitchFamily="2" charset="0"/>
              </a:rPr>
              <a:t>Linders</a:t>
            </a:r>
            <a:r>
              <a:rPr lang="en-US" sz="2400" dirty="0" smtClean="0">
                <a:latin typeface="KentuckyFriedChickenFont" pitchFamily="2" charset="0"/>
              </a:rPr>
              <a:t>, </a:t>
            </a:r>
            <a:r>
              <a:rPr lang="en-US" sz="2400" dirty="0" err="1" smtClean="0">
                <a:latin typeface="KentuckyFriedChickenFont" pitchFamily="2" charset="0"/>
              </a:rPr>
              <a:t>Moormans</a:t>
            </a:r>
            <a:endParaRPr lang="en-US" sz="2400" dirty="0" smtClean="0">
              <a:latin typeface="KentuckyFriedChickenFont" pitchFamily="2" charset="0"/>
            </a:endParaRPr>
          </a:p>
          <a:p>
            <a:r>
              <a:rPr lang="en-US" sz="2400" dirty="0" smtClean="0">
                <a:latin typeface="KentuckyFriedChickenFont" pitchFamily="2" charset="0"/>
              </a:rPr>
              <a:t>Remember whatever brand you use…use the same brand supplements</a:t>
            </a:r>
          </a:p>
          <a:p>
            <a:r>
              <a:rPr lang="en-US" sz="2400" dirty="0" smtClean="0">
                <a:latin typeface="KentuckyFriedChickenFont" pitchFamily="2" charset="0"/>
              </a:rPr>
              <a:t>Add 3.5%-6.5% fat</a:t>
            </a:r>
          </a:p>
          <a:p>
            <a:r>
              <a:rPr lang="en-US" sz="2400" dirty="0" smtClean="0">
                <a:latin typeface="KentuckyFriedChickenFont" pitchFamily="2" charset="0"/>
              </a:rPr>
              <a:t>Feed </a:t>
            </a:r>
            <a:r>
              <a:rPr lang="en-US" sz="2400" dirty="0" smtClean="0">
                <a:latin typeface="KentuckyFriedChickenFont" pitchFamily="2" charset="0"/>
              </a:rPr>
              <a:t>a full feeder until about 150 pounds</a:t>
            </a:r>
          </a:p>
          <a:p>
            <a:r>
              <a:rPr lang="en-US" sz="2400" dirty="0" smtClean="0">
                <a:latin typeface="KentuckyFriedChickenFont" pitchFamily="2" charset="0"/>
              </a:rPr>
              <a:t>Pigs need clean water every day – if you wouldn’t drink it neither should they</a:t>
            </a:r>
          </a:p>
          <a:p>
            <a:r>
              <a:rPr lang="en-US" sz="2400" dirty="0" smtClean="0">
                <a:latin typeface="KentuckyFriedChickenFont" pitchFamily="2" charset="0"/>
              </a:rPr>
              <a:t>After </a:t>
            </a:r>
            <a:r>
              <a:rPr lang="en-US" sz="2400" dirty="0" smtClean="0">
                <a:latin typeface="KentuckyFriedChickenFont" pitchFamily="2" charset="0"/>
              </a:rPr>
              <a:t>pigs reach 180 pounds start making feed into a slurry (wet and make slightly sloppy)</a:t>
            </a:r>
          </a:p>
          <a:p>
            <a:r>
              <a:rPr lang="en-US" sz="2400" dirty="0" smtClean="0">
                <a:latin typeface="KentuckyFriedChickenFont" pitchFamily="2" charset="0"/>
              </a:rPr>
              <a:t>Need Fat:</a:t>
            </a:r>
          </a:p>
          <a:p>
            <a:pPr lvl="1"/>
            <a:r>
              <a:rPr lang="en-US" sz="2000" dirty="0" err="1" smtClean="0">
                <a:latin typeface="KentuckyFriedChickenFont" pitchFamily="2" charset="0"/>
              </a:rPr>
              <a:t>Linders</a:t>
            </a:r>
            <a:r>
              <a:rPr lang="en-US" sz="2000" dirty="0" smtClean="0">
                <a:latin typeface="KentuckyFriedChickenFont" pitchFamily="2" charset="0"/>
              </a:rPr>
              <a:t> Slop or </a:t>
            </a:r>
            <a:r>
              <a:rPr lang="en-US" sz="2000" dirty="0" err="1" smtClean="0">
                <a:latin typeface="KentuckyFriedChickenFont" pitchFamily="2" charset="0"/>
              </a:rPr>
              <a:t>Moorfat</a:t>
            </a:r>
            <a:endParaRPr lang="en-US" sz="2000" dirty="0" smtClean="0">
              <a:latin typeface="KentuckyFriedChickenFont" pitchFamily="2" charset="0"/>
            </a:endParaRPr>
          </a:p>
          <a:p>
            <a:pPr lvl="1"/>
            <a:r>
              <a:rPr lang="en-US" sz="2000" dirty="0" smtClean="0">
                <a:latin typeface="KentuckyFriedChickenFont" pitchFamily="2" charset="0"/>
              </a:rPr>
              <a:t>Drench with wheat germ oil – 3 ounces per day</a:t>
            </a:r>
          </a:p>
          <a:p>
            <a:r>
              <a:rPr lang="en-US" sz="2400" dirty="0" smtClean="0">
                <a:latin typeface="KentuckyFriedChickenFont" pitchFamily="2" charset="0"/>
              </a:rPr>
              <a:t>Need Muscle:</a:t>
            </a:r>
          </a:p>
          <a:p>
            <a:pPr lvl="1"/>
            <a:r>
              <a:rPr lang="en-US" sz="2000" dirty="0" err="1" smtClean="0">
                <a:latin typeface="KentuckyFriedChickenFont" pitchFamily="2" charset="0"/>
              </a:rPr>
              <a:t>Paylean</a:t>
            </a:r>
            <a:r>
              <a:rPr lang="en-US" sz="2000" dirty="0" smtClean="0">
                <a:latin typeface="KentuckyFriedChickenFont" pitchFamily="2" charset="0"/>
              </a:rPr>
              <a:t> </a:t>
            </a:r>
            <a:r>
              <a:rPr lang="en-US" sz="2000" dirty="0" smtClean="0">
                <a:latin typeface="KentuckyFriedChickenFont" pitchFamily="2" charset="0"/>
              </a:rPr>
              <a:t>– feed one tablespoon of baking soda with this</a:t>
            </a:r>
          </a:p>
          <a:p>
            <a:endParaRPr lang="en-US" sz="2400" dirty="0" smtClean="0">
              <a:latin typeface="KentuckyFriedChickenFont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KentuckyFriedChickenFont" pitchFamily="2" charset="0"/>
              </a:rPr>
              <a:t>How Do I Exercise My Pig?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en-US" sz="2400" dirty="0" smtClean="0">
                <a:latin typeface="KentuckyFriedChickenFont" pitchFamily="2" charset="0"/>
              </a:rPr>
              <a:t>For the first 2 weeks, hand feed your pig and get them used to you. DO NOT TAKE THEM OUT OF THEIR PEN</a:t>
            </a:r>
          </a:p>
          <a:p>
            <a:r>
              <a:rPr lang="en-US" sz="2400" dirty="0" smtClean="0">
                <a:latin typeface="KentuckyFriedChickenFont" pitchFamily="2" charset="0"/>
              </a:rPr>
              <a:t>After 2 week start walking them for 15-20 minutes every day (twice on the weekends)</a:t>
            </a:r>
          </a:p>
          <a:p>
            <a:r>
              <a:rPr lang="en-US" sz="2400" dirty="0" smtClean="0">
                <a:latin typeface="KentuckyFriedChickenFont" pitchFamily="2" charset="0"/>
              </a:rPr>
              <a:t>Make sure you are walking with their heads help up – use the pig whip lightly under their head</a:t>
            </a:r>
          </a:p>
          <a:p>
            <a:r>
              <a:rPr lang="en-US" sz="2400" dirty="0" smtClean="0">
                <a:latin typeface="KentuckyFriedChickenFont" pitchFamily="2" charset="0"/>
              </a:rPr>
              <a:t>Use the pig whip to control which way your pig walks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1047</Words>
  <Application>Microsoft Office PowerPoint</Application>
  <PresentationFormat>On-screen Show (4:3)</PresentationFormat>
  <Paragraphs>109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What Equipment Do I Need for my GOAT?</vt:lpstr>
      <vt:lpstr>What Equipment Do I Need for my Lamb?</vt:lpstr>
      <vt:lpstr>What Equipment Do I Need for my Pig?</vt:lpstr>
      <vt:lpstr>How Do I Feed My Goat?</vt:lpstr>
      <vt:lpstr>How Do I Exercise My Goat?</vt:lpstr>
      <vt:lpstr>How Do I Feed My Lamb?</vt:lpstr>
      <vt:lpstr>How Do I Exercise My Lamb?</vt:lpstr>
      <vt:lpstr>How Do I Feed My Pig?</vt:lpstr>
      <vt:lpstr>How Do I Exercise My Pig?</vt:lpstr>
    </vt:vector>
  </TitlesOfParts>
  <Company>CyFair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Equipment Do I Need for my GOAT?</dc:title>
  <dc:creator>CFISD</dc:creator>
  <cp:lastModifiedBy>admin</cp:lastModifiedBy>
  <cp:revision>98</cp:revision>
  <dcterms:created xsi:type="dcterms:W3CDTF">2012-09-18T18:29:37Z</dcterms:created>
  <dcterms:modified xsi:type="dcterms:W3CDTF">2012-10-01T21:09:01Z</dcterms:modified>
</cp:coreProperties>
</file>